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4F85-9146-4511-A4ED-08EDDAFC4C19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30-1701-45B0-AB8E-4E485C4FF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7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4F85-9146-4511-A4ED-08EDDAFC4C19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30-1701-45B0-AB8E-4E485C4FF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2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4F85-9146-4511-A4ED-08EDDAFC4C19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30-1701-45B0-AB8E-4E485C4FF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47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4F85-9146-4511-A4ED-08EDDAFC4C19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30-1701-45B0-AB8E-4E485C4FF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22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4F85-9146-4511-A4ED-08EDDAFC4C19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30-1701-45B0-AB8E-4E485C4FF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676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4F85-9146-4511-A4ED-08EDDAFC4C19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30-1701-45B0-AB8E-4E485C4FF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890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4F85-9146-4511-A4ED-08EDDAFC4C19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30-1701-45B0-AB8E-4E485C4FF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42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4F85-9146-4511-A4ED-08EDDAFC4C19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30-1701-45B0-AB8E-4E485C4FF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063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4F85-9146-4511-A4ED-08EDDAFC4C19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30-1701-45B0-AB8E-4E485C4FF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52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4F85-9146-4511-A4ED-08EDDAFC4C19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30-1701-45B0-AB8E-4E485C4FF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21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4F85-9146-4511-A4ED-08EDDAFC4C19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30-1701-45B0-AB8E-4E485C4FF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09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54F85-9146-4511-A4ED-08EDDAFC4C19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6EB30-1701-45B0-AB8E-4E485C4FF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32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34" y="0"/>
            <a:ext cx="11887200" cy="685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435" y="1428750"/>
            <a:ext cx="8735209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198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638"/>
            <a:ext cx="118872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012" y="2033194"/>
            <a:ext cx="8477026" cy="2958353"/>
          </a:xfrm>
        </p:spPr>
        <p:txBody>
          <a:bodyPr>
            <a:normAutofit fontScale="90000"/>
          </a:bodyPr>
          <a:lstStyle/>
          <a:p>
            <a:pPr algn="just" rtl="1"/>
            <a:r>
              <a:rPr lang="fa-IR" sz="5400" dirty="0" smtClean="0">
                <a:solidFill>
                  <a:srgbClr val="C00000"/>
                </a:solidFill>
                <a:cs typeface="B Titr" panose="00000700000000000000" pitchFamily="2" charset="-78"/>
              </a:rPr>
              <a:t>دانشجویان برتر آزمون های جامع پزشکی (علوم پایه و پیش کارورزی)</a:t>
            </a:r>
            <a:r>
              <a:rPr lang="en-US" sz="5400" dirty="0"/>
              <a:t/>
            </a:r>
            <a:br>
              <a:rPr lang="en-US" sz="5400" dirty="0"/>
            </a:b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338409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638"/>
            <a:ext cx="11887200" cy="6858000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1614338" y="1422064"/>
            <a:ext cx="5399648" cy="4077148"/>
          </a:xfrm>
        </p:spPr>
        <p:txBody>
          <a:bodyPr>
            <a:normAutofit fontScale="92500"/>
          </a:bodyPr>
          <a:lstStyle/>
          <a:p>
            <a:pPr algn="ctr" rtl="1"/>
            <a:r>
              <a:rPr lang="fa-IR" sz="4000" dirty="0" smtClean="0">
                <a:solidFill>
                  <a:srgbClr val="FF0000"/>
                </a:solidFill>
                <a:cs typeface="B Titr" panose="00000700000000000000" pitchFamily="2" charset="-78"/>
              </a:rPr>
              <a:t>حد نصاب 2/5% کشوری</a:t>
            </a:r>
          </a:p>
          <a:p>
            <a:pPr algn="ctr" rtl="1"/>
            <a:endParaRPr lang="en-US" sz="36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4800" dirty="0" smtClean="0">
                <a:cs typeface="B Titr" panose="00000700000000000000" pitchFamily="2" charset="-78"/>
              </a:rPr>
              <a:t>ایوب بشام</a:t>
            </a:r>
          </a:p>
          <a:p>
            <a:pPr algn="ctr" rtl="1"/>
            <a:endParaRPr lang="fa-IR" sz="28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3200" dirty="0" smtClean="0">
                <a:cs typeface="B Titr" panose="00000700000000000000" pitchFamily="2" charset="-78"/>
              </a:rPr>
              <a:t>آزمون جامع علوم پایه اسفند ماه 1399</a:t>
            </a:r>
          </a:p>
          <a:p>
            <a:pPr algn="ctr" rtl="1"/>
            <a:endParaRPr lang="fa-IR" sz="28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3200" dirty="0" smtClean="0">
                <a:cs typeface="B Titr" panose="00000700000000000000" pitchFamily="2" charset="-78"/>
              </a:rPr>
              <a:t>نمره 165</a:t>
            </a:r>
            <a:endParaRPr lang="en-US" sz="32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13037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638"/>
            <a:ext cx="11887200" cy="6858000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1463040" y="1333948"/>
            <a:ext cx="5550946" cy="4077148"/>
          </a:xfrm>
        </p:spPr>
        <p:txBody>
          <a:bodyPr>
            <a:normAutofit fontScale="92500"/>
          </a:bodyPr>
          <a:lstStyle/>
          <a:p>
            <a:pPr algn="ctr" rtl="1"/>
            <a:r>
              <a:rPr lang="fa-IR" sz="4000" dirty="0" smtClean="0">
                <a:solidFill>
                  <a:srgbClr val="FF0000"/>
                </a:solidFill>
                <a:cs typeface="B Titr" panose="00000700000000000000" pitchFamily="2" charset="-78"/>
              </a:rPr>
              <a:t>رتبه 10 کشوری</a:t>
            </a:r>
          </a:p>
          <a:p>
            <a:pPr algn="ctr" rtl="1"/>
            <a:endParaRPr lang="en-US" sz="36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4800" dirty="0" smtClean="0">
                <a:cs typeface="B Titr" panose="00000700000000000000" pitchFamily="2" charset="-78"/>
              </a:rPr>
              <a:t>امیرحسین رضائی لطیفی</a:t>
            </a:r>
          </a:p>
          <a:p>
            <a:pPr algn="ctr" rtl="1"/>
            <a:endParaRPr lang="fa-IR" sz="28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3200" dirty="0" smtClean="0">
                <a:cs typeface="B Titr" panose="00000700000000000000" pitchFamily="2" charset="-78"/>
              </a:rPr>
              <a:t>آزمون جامع علوم پایه شهریور ماه 1401</a:t>
            </a:r>
          </a:p>
          <a:p>
            <a:pPr algn="ctr" rtl="1"/>
            <a:endParaRPr lang="fa-IR" sz="28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3200" dirty="0" smtClean="0">
                <a:cs typeface="B Titr" panose="00000700000000000000" pitchFamily="2" charset="-78"/>
              </a:rPr>
              <a:t>نمره 169</a:t>
            </a:r>
            <a:endParaRPr lang="en-US" sz="3200" dirty="0">
              <a:cs typeface="B Titr" panose="00000700000000000000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986" y="699830"/>
            <a:ext cx="3356386" cy="471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115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638"/>
            <a:ext cx="11887200" cy="6858000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1463040" y="1435332"/>
            <a:ext cx="5550946" cy="4077148"/>
          </a:xfrm>
        </p:spPr>
        <p:txBody>
          <a:bodyPr>
            <a:normAutofit fontScale="92500"/>
          </a:bodyPr>
          <a:lstStyle/>
          <a:p>
            <a:pPr algn="ctr" rtl="1"/>
            <a:r>
              <a:rPr lang="fa-IR" sz="4000" dirty="0" smtClean="0">
                <a:solidFill>
                  <a:srgbClr val="FF0000"/>
                </a:solidFill>
                <a:cs typeface="B Titr" panose="00000700000000000000" pitchFamily="2" charset="-78"/>
              </a:rPr>
              <a:t>حد نصاب 2/5% کشوری</a:t>
            </a:r>
          </a:p>
          <a:p>
            <a:pPr algn="ctr" rtl="1"/>
            <a:endParaRPr lang="en-US" sz="36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4800" dirty="0" smtClean="0">
                <a:cs typeface="B Titr" panose="00000700000000000000" pitchFamily="2" charset="-78"/>
              </a:rPr>
              <a:t>رضا ایزدی لای بیدی</a:t>
            </a:r>
          </a:p>
          <a:p>
            <a:pPr algn="ctr" rtl="1"/>
            <a:endParaRPr lang="fa-IR" sz="28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3200" dirty="0" smtClean="0">
                <a:cs typeface="B Titr" panose="00000700000000000000" pitchFamily="2" charset="-78"/>
              </a:rPr>
              <a:t>آزمون جامع علوم پایه شهریور ماه 1401</a:t>
            </a:r>
          </a:p>
          <a:p>
            <a:pPr algn="ctr" rtl="1"/>
            <a:endParaRPr lang="fa-IR" sz="28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3200" dirty="0" smtClean="0">
                <a:cs typeface="B Titr" panose="00000700000000000000" pitchFamily="2" charset="-78"/>
              </a:rPr>
              <a:t>نمره 161</a:t>
            </a:r>
            <a:endParaRPr lang="en-US" sz="3200" dirty="0">
              <a:cs typeface="B Titr" panose="00000700000000000000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986" y="839097"/>
            <a:ext cx="3458304" cy="4673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218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638"/>
            <a:ext cx="11887200" cy="6858000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1463040" y="1422064"/>
            <a:ext cx="5550946" cy="4077148"/>
          </a:xfrm>
        </p:spPr>
        <p:txBody>
          <a:bodyPr>
            <a:normAutofit fontScale="92500"/>
          </a:bodyPr>
          <a:lstStyle/>
          <a:p>
            <a:pPr algn="ctr" rtl="1"/>
            <a:r>
              <a:rPr lang="fa-IR" sz="4000" dirty="0" smtClean="0">
                <a:solidFill>
                  <a:srgbClr val="FF0000"/>
                </a:solidFill>
                <a:cs typeface="B Titr" panose="00000700000000000000" pitchFamily="2" charset="-78"/>
              </a:rPr>
              <a:t>حد نصاب 2/5% کشوری</a:t>
            </a:r>
          </a:p>
          <a:p>
            <a:pPr algn="ctr" rtl="1"/>
            <a:endParaRPr lang="en-US" sz="36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4800" dirty="0" smtClean="0">
                <a:cs typeface="B Titr" panose="00000700000000000000" pitchFamily="2" charset="-78"/>
              </a:rPr>
              <a:t>آرش غیرت</a:t>
            </a:r>
          </a:p>
          <a:p>
            <a:pPr algn="ctr" rtl="1"/>
            <a:endParaRPr lang="fa-IR" sz="28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3200" dirty="0" smtClean="0">
                <a:cs typeface="B Titr" panose="00000700000000000000" pitchFamily="2" charset="-78"/>
              </a:rPr>
              <a:t>آزمون جامع علوم پایه شهریور ماه 1402</a:t>
            </a:r>
          </a:p>
          <a:p>
            <a:pPr algn="ctr" rtl="1"/>
            <a:endParaRPr lang="fa-IR" sz="28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3200" dirty="0" smtClean="0">
                <a:cs typeface="B Titr" panose="00000700000000000000" pitchFamily="2" charset="-78"/>
              </a:rPr>
              <a:t>نمره 163</a:t>
            </a:r>
            <a:endParaRPr lang="en-US" sz="3200" dirty="0">
              <a:cs typeface="B Titr" panose="00000700000000000000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164" y="785309"/>
            <a:ext cx="3538369" cy="473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276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638"/>
            <a:ext cx="11887200" cy="6858000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1463040" y="1463040"/>
            <a:ext cx="5550946" cy="4077148"/>
          </a:xfrm>
        </p:spPr>
        <p:txBody>
          <a:bodyPr>
            <a:normAutofit fontScale="92500"/>
          </a:bodyPr>
          <a:lstStyle/>
          <a:p>
            <a:pPr algn="ctr" rtl="1"/>
            <a:r>
              <a:rPr lang="fa-IR" sz="4000" dirty="0" smtClean="0">
                <a:solidFill>
                  <a:srgbClr val="FF0000"/>
                </a:solidFill>
                <a:cs typeface="B Titr" panose="00000700000000000000" pitchFamily="2" charset="-78"/>
              </a:rPr>
              <a:t>رتبه اول کشوری</a:t>
            </a:r>
          </a:p>
          <a:p>
            <a:pPr algn="ctr" rtl="1"/>
            <a:endParaRPr lang="en-US" sz="36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4800" dirty="0" smtClean="0">
                <a:cs typeface="B Titr" panose="00000700000000000000" pitchFamily="2" charset="-78"/>
              </a:rPr>
              <a:t>امید فرهود نیا</a:t>
            </a:r>
          </a:p>
          <a:p>
            <a:pPr algn="ctr" rtl="1"/>
            <a:endParaRPr lang="fa-IR" sz="28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3200" dirty="0" smtClean="0">
                <a:cs typeface="B Titr" panose="00000700000000000000" pitchFamily="2" charset="-78"/>
              </a:rPr>
              <a:t>آزمون جامع علوم پایه اسفند ماه 1402</a:t>
            </a:r>
          </a:p>
          <a:p>
            <a:pPr algn="ctr" rtl="1"/>
            <a:endParaRPr lang="fa-IR" sz="28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3200" dirty="0" smtClean="0">
                <a:cs typeface="B Titr" panose="00000700000000000000" pitchFamily="2" charset="-78"/>
              </a:rPr>
              <a:t>نمره 186</a:t>
            </a:r>
            <a:endParaRPr lang="en-US" sz="3200" dirty="0">
              <a:cs typeface="B Titr" panose="00000700000000000000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986" y="771458"/>
            <a:ext cx="3401694" cy="476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811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638"/>
            <a:ext cx="11887200" cy="6858000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968188" y="1422063"/>
            <a:ext cx="5378825" cy="4171913"/>
          </a:xfrm>
        </p:spPr>
        <p:txBody>
          <a:bodyPr>
            <a:normAutofit/>
          </a:bodyPr>
          <a:lstStyle/>
          <a:p>
            <a:pPr algn="ctr" rtl="1"/>
            <a:r>
              <a:rPr lang="fa-IR" sz="4000" dirty="0" smtClean="0">
                <a:solidFill>
                  <a:srgbClr val="FF0000"/>
                </a:solidFill>
                <a:cs typeface="B Titr" panose="00000700000000000000" pitchFamily="2" charset="-78"/>
              </a:rPr>
              <a:t>حد نصاب 2/5% کشوری</a:t>
            </a:r>
          </a:p>
          <a:p>
            <a:pPr algn="ctr" rtl="1"/>
            <a:endParaRPr lang="en-US" sz="36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4800" dirty="0" smtClean="0">
                <a:cs typeface="B Titr" panose="00000700000000000000" pitchFamily="2" charset="-78"/>
              </a:rPr>
              <a:t>الهام یادگاری فرد</a:t>
            </a:r>
          </a:p>
          <a:p>
            <a:pPr algn="ctr" rtl="1"/>
            <a:endParaRPr lang="fa-IR" sz="28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2600" dirty="0" smtClean="0">
                <a:cs typeface="B Titr" panose="00000700000000000000" pitchFamily="2" charset="-78"/>
              </a:rPr>
              <a:t>آزمون جامع پیش کارورزی اسفند ماه 1402</a:t>
            </a:r>
          </a:p>
          <a:p>
            <a:pPr algn="ctr" rtl="1"/>
            <a:endParaRPr lang="fa-IR" sz="28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3200" dirty="0" smtClean="0">
                <a:cs typeface="B Titr" panose="00000700000000000000" pitchFamily="2" charset="-78"/>
              </a:rPr>
              <a:t>نمره 157</a:t>
            </a:r>
            <a:endParaRPr lang="en-US" sz="3200" dirty="0">
              <a:cs typeface="B Titr" panose="00000700000000000000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8377" y="559398"/>
            <a:ext cx="3873448" cy="493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18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887200" cy="6858000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548639" y="1654379"/>
            <a:ext cx="6056555" cy="3842871"/>
          </a:xfrm>
        </p:spPr>
        <p:txBody>
          <a:bodyPr>
            <a:normAutofit/>
          </a:bodyPr>
          <a:lstStyle/>
          <a:p>
            <a:pPr algn="ctr" rtl="1"/>
            <a:endParaRPr lang="en-US" sz="36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4800" dirty="0" smtClean="0">
                <a:cs typeface="B Titr" panose="00000700000000000000" pitchFamily="2" charset="-78"/>
              </a:rPr>
              <a:t>علیرضا ملک التجاری</a:t>
            </a:r>
          </a:p>
          <a:p>
            <a:pPr algn="ctr" rtl="1"/>
            <a:endParaRPr lang="fa-IR" sz="2800" dirty="0" smtClean="0">
              <a:cs typeface="B Titr" panose="00000700000000000000" pitchFamily="2" charset="-78"/>
            </a:endParaRPr>
          </a:p>
          <a:p>
            <a:pPr algn="ctr" rtl="1"/>
            <a:r>
              <a:rPr lang="fa-IR" sz="3000" dirty="0" smtClean="0">
                <a:cs typeface="B Titr" panose="00000700000000000000" pitchFamily="2" charset="-78"/>
              </a:rPr>
              <a:t>دبیر ممتاز کمیته </a:t>
            </a:r>
            <a:r>
              <a:rPr lang="fa-IR" sz="3000" dirty="0" smtClean="0">
                <a:cs typeface="B Titr" panose="00000700000000000000" pitchFamily="2" charset="-78"/>
              </a:rPr>
              <a:t>دانشجویی</a:t>
            </a:r>
          </a:p>
          <a:p>
            <a:pPr algn="ctr" rtl="1"/>
            <a:r>
              <a:rPr lang="fa-IR" sz="3000" dirty="0" smtClean="0">
                <a:cs typeface="B Titr" panose="00000700000000000000" pitchFamily="2" charset="-78"/>
              </a:rPr>
              <a:t> توسعه </a:t>
            </a:r>
            <a:r>
              <a:rPr lang="fa-IR" sz="3000" dirty="0" smtClean="0">
                <a:cs typeface="B Titr" panose="00000700000000000000" pitchFamily="2" charset="-78"/>
              </a:rPr>
              <a:t>آموزش</a:t>
            </a:r>
          </a:p>
          <a:p>
            <a:pPr algn="ctr" rtl="1"/>
            <a:endParaRPr lang="fa-IR" sz="2800" dirty="0" smtClean="0">
              <a:cs typeface="B Titr" panose="00000700000000000000" pitchFamily="2" charset="-78"/>
            </a:endParaRPr>
          </a:p>
          <a:p>
            <a:pPr algn="ctr" rtl="1"/>
            <a:endParaRPr lang="en-US" sz="3200" dirty="0">
              <a:cs typeface="B Titr" panose="00000700000000000000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194" y="527124"/>
            <a:ext cx="3816647" cy="5030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9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120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 Titr</vt:lpstr>
      <vt:lpstr>Calibri</vt:lpstr>
      <vt:lpstr>Calibri Light</vt:lpstr>
      <vt:lpstr>Office Theme</vt:lpstr>
      <vt:lpstr>PowerPoint Presentation</vt:lpstr>
      <vt:lpstr>دانشجویان برتر آزمون های جامع پزشکی (علوم پایه و پیش کارورزی)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</cp:revision>
  <dcterms:created xsi:type="dcterms:W3CDTF">2024-05-06T06:43:57Z</dcterms:created>
  <dcterms:modified xsi:type="dcterms:W3CDTF">2024-05-07T08:05:15Z</dcterms:modified>
</cp:coreProperties>
</file>